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9"/>
  </p:notesMasterIdLst>
  <p:sldIdLst>
    <p:sldId id="263" r:id="rId2"/>
    <p:sldId id="261" r:id="rId3"/>
    <p:sldId id="256" r:id="rId4"/>
    <p:sldId id="265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80" d="100"/>
          <a:sy n="80" d="100"/>
        </p:scale>
        <p:origin x="-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C823C-FC9C-4BD8-94CA-4884B883FC55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8A22-8085-4CBF-8CE3-95F820AC1F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8A22-8085-4CBF-8CE3-95F820AC1F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 shadeToTitle="1"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BFB5F17-DEBA-4CBB-B126-23F00A9C639D}" type="datetimeFigureOut">
              <a:rPr lang="en-US" smtClean="0"/>
              <a:pPr/>
              <a:t>6/16/2015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8968A97-6075-44A6-A743-3C233CF30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</a:t>
            </a:r>
            <a:r>
              <a:rPr lang="en-US" sz="4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352800" y="2286000"/>
            <a:ext cx="5334000" cy="33528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Main Water Leak Detection Panel (SY3618)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Features: </a:t>
            </a:r>
          </a:p>
          <a:p>
            <a:r>
              <a:rPr lang="en-US" sz="1200" dirty="0" smtClean="0"/>
              <a:t>1.Operates on 230 V A.C. </a:t>
            </a:r>
          </a:p>
          <a:p>
            <a:r>
              <a:rPr lang="en-US" sz="1200" dirty="0" smtClean="0"/>
              <a:t>2. Provides supervision of Interface modules. </a:t>
            </a:r>
          </a:p>
          <a:p>
            <a:pPr marL="228600" indent="-228600"/>
            <a:r>
              <a:rPr lang="en-US" sz="1200" dirty="0" smtClean="0"/>
              <a:t>3. LCD display to indicate Module No. and distance to Leak Location in Meters .</a:t>
            </a:r>
          </a:p>
          <a:p>
            <a:pPr marL="228600" indent="-228600"/>
            <a:r>
              <a:rPr lang="en-US" sz="1200" dirty="0" smtClean="0"/>
              <a:t>4. 500 Event Logging.</a:t>
            </a:r>
          </a:p>
          <a:p>
            <a:r>
              <a:rPr lang="en-US" sz="1200" dirty="0" smtClean="0"/>
              <a:t>5.  RS485 Communication with Interface Modules.</a:t>
            </a:r>
          </a:p>
          <a:p>
            <a:r>
              <a:rPr lang="en-US" sz="1200" dirty="0" smtClean="0"/>
              <a:t>6.  Mod bus output for BMS Communication.</a:t>
            </a:r>
          </a:p>
          <a:p>
            <a:r>
              <a:rPr lang="en-US" sz="1200" dirty="0" smtClean="0"/>
              <a:t>7.  Built-In audible sounder and one Common Hooter Output.</a:t>
            </a:r>
          </a:p>
          <a:p>
            <a:r>
              <a:rPr lang="en-US" sz="1200" dirty="0" smtClean="0"/>
              <a:t>8.  Fault Relay output.</a:t>
            </a:r>
          </a:p>
          <a:p>
            <a:r>
              <a:rPr lang="en-US" sz="1200" dirty="0" smtClean="0"/>
              <a:t>9.  Common Alarm Relay Output.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F:\Updated\Website_slider\WLD\_DSC758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3429000" cy="253936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467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3058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	</a:t>
            </a:r>
            <a:r>
              <a:rPr lang="en-US" sz="1600" b="1" dirty="0" smtClean="0">
                <a:solidFill>
                  <a:srgbClr val="FFC000"/>
                </a:solidFill>
              </a:rPr>
              <a:t>TECHNICAL SPECIFICATION OF WATER LEAK PANEL: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</a:t>
            </a:r>
            <a:r>
              <a:rPr lang="en-US" sz="2000" dirty="0" smtClean="0"/>
              <a:t>Supply Voltage			: 230v AC 50Hz ± 10%</a:t>
            </a:r>
          </a:p>
          <a:p>
            <a:pPr algn="l"/>
            <a:r>
              <a:rPr lang="en-US" sz="2000" dirty="0" smtClean="0"/>
              <a:t>	LCD Display			: Backlit</a:t>
            </a:r>
          </a:p>
          <a:p>
            <a:pPr algn="l"/>
            <a:r>
              <a:rPr lang="en-US" sz="2000" dirty="0" smtClean="0"/>
              <a:t>	Max. Modules to be connected	: 64</a:t>
            </a:r>
          </a:p>
          <a:p>
            <a:pPr algn="l"/>
            <a:r>
              <a:rPr lang="en-US" sz="2000" dirty="0" smtClean="0"/>
              <a:t>	Event </a:t>
            </a:r>
            <a:r>
              <a:rPr lang="en-US" sz="2000" dirty="0" err="1" smtClean="0"/>
              <a:t>logg</a:t>
            </a:r>
            <a:r>
              <a:rPr lang="en-US" sz="2000" dirty="0" smtClean="0"/>
              <a:t>			:500</a:t>
            </a:r>
          </a:p>
          <a:p>
            <a:pPr algn="l"/>
            <a:r>
              <a:rPr lang="en-US" sz="2000" dirty="0" smtClean="0"/>
              <a:t>	Audible				: Sounder for alarm and fault</a:t>
            </a:r>
          </a:p>
          <a:p>
            <a:pPr algn="l"/>
            <a:r>
              <a:rPr lang="en-US" sz="2000" dirty="0" smtClean="0"/>
              <a:t>	External hooter output		: 24v DC</a:t>
            </a:r>
          </a:p>
          <a:p>
            <a:pPr algn="l"/>
            <a:r>
              <a:rPr lang="en-US" sz="2000" dirty="0" smtClean="0"/>
              <a:t>	Fuse				: 2 Amp</a:t>
            </a:r>
          </a:p>
          <a:p>
            <a:pPr algn="l"/>
            <a:r>
              <a:rPr lang="en-US" sz="2000" dirty="0" smtClean="0"/>
              <a:t>	Working Temperature		: 0 to 50 ° C</a:t>
            </a:r>
          </a:p>
          <a:p>
            <a:pPr algn="l"/>
            <a:r>
              <a:rPr lang="en-US" sz="2000" dirty="0" smtClean="0"/>
              <a:t>	Construction			: M.S Powder Coated</a:t>
            </a:r>
          </a:p>
          <a:p>
            <a:pPr algn="l"/>
            <a:r>
              <a:rPr lang="en-US" sz="2000" dirty="0" smtClean="0"/>
              <a:t>	Weight				: 5 </a:t>
            </a:r>
            <a:r>
              <a:rPr lang="en-US" sz="2000" dirty="0" err="1" smtClean="0"/>
              <a:t>Kgs</a:t>
            </a:r>
            <a:r>
              <a:rPr lang="en-US" sz="2000" dirty="0" smtClean="0"/>
              <a:t> Approx</a:t>
            </a:r>
          </a:p>
          <a:p>
            <a:pPr algn="l"/>
            <a:r>
              <a:rPr lang="en-US" sz="2000" dirty="0" smtClean="0"/>
              <a:t>	Size ( H X W X D )			: 275x250x110mm</a:t>
            </a:r>
            <a:endParaRPr lang="en-US" sz="2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48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2362200"/>
            <a:ext cx="5562600" cy="3429000"/>
          </a:xfrm>
          <a:prstGeom prst="flowChartAlternateProcess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l"/>
            <a:endParaRPr lang="en-US" sz="2000" dirty="0" smtClean="0">
              <a:solidFill>
                <a:srgbClr val="FFC000"/>
              </a:solidFill>
            </a:endParaRPr>
          </a:p>
          <a:p>
            <a:pPr algn="l"/>
            <a:r>
              <a:rPr lang="en-US" sz="2000" dirty="0" smtClean="0">
                <a:solidFill>
                  <a:srgbClr val="FFC000"/>
                </a:solidFill>
              </a:rPr>
              <a:t>Water Leak Interface Module (MD-450)</a:t>
            </a:r>
          </a:p>
          <a:p>
            <a:pPr algn="l"/>
            <a:r>
              <a:rPr lang="en-US" sz="2000" dirty="0" smtClean="0">
                <a:solidFill>
                  <a:srgbClr val="FFC000"/>
                </a:solidFill>
              </a:rPr>
              <a:t>Features:</a:t>
            </a:r>
          </a:p>
          <a:p>
            <a:pPr algn="l"/>
            <a:r>
              <a:rPr lang="en-US" sz="1500" dirty="0" smtClean="0">
                <a:sym typeface="Symbol"/>
              </a:rPr>
              <a:t> </a:t>
            </a:r>
            <a:r>
              <a:rPr lang="en-US" sz="1500" dirty="0" smtClean="0"/>
              <a:t>Displays distance to leak location in meters.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Indicates Cable break condition.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Operates Potential free relay in case of Alarm and Cable fault for BMS Integration.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Maximum length of linear leak detection cable 150 </a:t>
            </a:r>
            <a:r>
              <a:rPr lang="en-US" sz="1500" dirty="0" err="1" smtClean="0"/>
              <a:t>mtrs</a:t>
            </a:r>
            <a:r>
              <a:rPr lang="en-US" sz="1500" dirty="0" smtClean="0"/>
              <a:t>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Can detect leak any where along the entire cable length.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Built in audible sounder and common hooter output.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Easy to install and operate.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Self restoring.</a:t>
            </a:r>
          </a:p>
          <a:p>
            <a:pPr algn="l">
              <a:buFont typeface="Symbol"/>
              <a:buChar char="·"/>
            </a:pPr>
            <a:r>
              <a:rPr lang="en-US" sz="1500" dirty="0" smtClean="0"/>
              <a:t> Soft membrane keypad.</a:t>
            </a:r>
          </a:p>
          <a:p>
            <a:pPr algn="l">
              <a:buFont typeface="Symbol"/>
              <a:buChar char="·"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2050" name="Picture 2" descr="D:\PNG\_DSC75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667000" cy="2778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4676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676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TECHNICAL SPECIFICATION OF WATER LEAK INTERFACE MODULE: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Supply Voltage			: 230v AC 50Hz ± 10%</a:t>
            </a:r>
          </a:p>
          <a:p>
            <a:pPr algn="l"/>
            <a:r>
              <a:rPr lang="en-US" sz="1600" dirty="0" smtClean="0"/>
              <a:t>	LCD Display				: Backlit</a:t>
            </a:r>
          </a:p>
          <a:p>
            <a:pPr algn="l"/>
            <a:r>
              <a:rPr lang="en-US" sz="1600" dirty="0" smtClean="0"/>
              <a:t>	Max. Cable Length			: 150 </a:t>
            </a:r>
            <a:r>
              <a:rPr lang="en-US" sz="1600" dirty="0" err="1" smtClean="0"/>
              <a:t>Mtrs</a:t>
            </a:r>
            <a:r>
              <a:rPr lang="en-US" sz="1600" dirty="0" smtClean="0"/>
              <a:t>.</a:t>
            </a:r>
          </a:p>
          <a:p>
            <a:pPr algn="l"/>
            <a:r>
              <a:rPr lang="en-US" sz="1600" dirty="0" smtClean="0"/>
              <a:t>	Relay Leak and Cable break type		: SPDT Single Contact NO-C-NC</a:t>
            </a:r>
          </a:p>
          <a:p>
            <a:pPr algn="l"/>
            <a:r>
              <a:rPr lang="en-US" sz="1600" dirty="0" smtClean="0"/>
              <a:t>	Audible				: Sounder for alarm and fault</a:t>
            </a:r>
          </a:p>
          <a:p>
            <a:pPr algn="l"/>
            <a:r>
              <a:rPr lang="en-US" sz="1600" dirty="0" smtClean="0"/>
              <a:t>	External hooter output			: 24v DC</a:t>
            </a:r>
          </a:p>
          <a:p>
            <a:pPr algn="l"/>
            <a:r>
              <a:rPr lang="en-US" sz="1600" dirty="0" smtClean="0"/>
              <a:t>	Fuse				: 2 Amp</a:t>
            </a:r>
          </a:p>
          <a:p>
            <a:pPr algn="l"/>
            <a:r>
              <a:rPr lang="en-US" sz="1600" dirty="0" smtClean="0"/>
              <a:t>	Current Consumption Standby		: 0.4 Amp</a:t>
            </a:r>
          </a:p>
          <a:p>
            <a:pPr algn="l"/>
            <a:r>
              <a:rPr lang="en-US" sz="1600" dirty="0" smtClean="0"/>
              <a:t>	Current Consumption Alarm state		: 1 Amp</a:t>
            </a:r>
          </a:p>
          <a:p>
            <a:pPr algn="l"/>
            <a:r>
              <a:rPr lang="en-US" sz="1600" dirty="0" smtClean="0"/>
              <a:t>	Working Temperature			: 0 to 50 ° C</a:t>
            </a:r>
          </a:p>
          <a:p>
            <a:pPr algn="l"/>
            <a:r>
              <a:rPr lang="en-US" sz="1600" dirty="0" smtClean="0"/>
              <a:t>	Construction			: Metal Enclosure wall mounted</a:t>
            </a:r>
          </a:p>
          <a:p>
            <a:pPr algn="l"/>
            <a:r>
              <a:rPr lang="en-US" sz="1600" dirty="0" smtClean="0"/>
              <a:t>	Weight				: 3 </a:t>
            </a:r>
            <a:r>
              <a:rPr lang="en-US" sz="1600" dirty="0" err="1" smtClean="0"/>
              <a:t>Kgs</a:t>
            </a:r>
            <a:r>
              <a:rPr lang="en-US" sz="1600" dirty="0" smtClean="0"/>
              <a:t> ( approx)</a:t>
            </a:r>
          </a:p>
          <a:p>
            <a:pPr algn="l"/>
            <a:r>
              <a:rPr lang="en-US" sz="1600" dirty="0" smtClean="0"/>
              <a:t>	Size ( H X W X D )			: 250x250x110mm</a:t>
            </a:r>
          </a:p>
          <a:p>
            <a:pPr algn="l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391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86000"/>
            <a:ext cx="6019800" cy="3657600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40000" lnSpcReduction="20000"/>
          </a:bodyPr>
          <a:lstStyle/>
          <a:p>
            <a:pPr algn="l"/>
            <a:r>
              <a:rPr lang="en-US" sz="2900" b="1" dirty="0" smtClean="0">
                <a:solidFill>
                  <a:srgbClr val="FFFF00"/>
                </a:solidFill>
              </a:rPr>
              <a:t>        </a:t>
            </a:r>
            <a:r>
              <a:rPr lang="en-US" sz="2900" b="1" dirty="0" smtClean="0">
                <a:solidFill>
                  <a:srgbClr val="FFC000"/>
                </a:solidFill>
              </a:rPr>
              <a:t>ADDRESSABLE WATER LEAK DETECTION   </a:t>
            </a:r>
          </a:p>
          <a:p>
            <a:pPr algn="l"/>
            <a:r>
              <a:rPr lang="en-US" sz="2900" b="1" dirty="0" smtClean="0">
                <a:solidFill>
                  <a:srgbClr val="FFC000"/>
                </a:solidFill>
              </a:rPr>
              <a:t>         CABLE  ( WD-AS)</a:t>
            </a:r>
            <a:endParaRPr lang="en-US" sz="2900" dirty="0" smtClean="0">
              <a:solidFill>
                <a:srgbClr val="FFC000"/>
              </a:solidFill>
            </a:endParaRPr>
          </a:p>
          <a:p>
            <a:pPr algn="l"/>
            <a:r>
              <a:rPr lang="en-US" sz="2900" dirty="0" smtClean="0"/>
              <a:t>     Features:</a:t>
            </a:r>
          </a:p>
          <a:p>
            <a:pPr algn="l">
              <a:buFont typeface="Symbol"/>
              <a:buChar char="·"/>
            </a:pPr>
            <a:r>
              <a:rPr lang="en-US" sz="2900" dirty="0" smtClean="0">
                <a:sym typeface="Symbol"/>
              </a:rPr>
              <a:t>   Water Leak Detection cable consists of four    </a:t>
            </a:r>
          </a:p>
          <a:p>
            <a:pPr algn="l"/>
            <a:r>
              <a:rPr lang="en-US" sz="2900" dirty="0" smtClean="0">
                <a:sym typeface="Symbol"/>
              </a:rPr>
              <a:t>     conductors, two water sensitive and two data.</a:t>
            </a:r>
          </a:p>
          <a:p>
            <a:pPr algn="l">
              <a:buFont typeface="Symbol"/>
              <a:buChar char="·"/>
            </a:pPr>
            <a:r>
              <a:rPr lang="en-US" sz="2900" dirty="0" smtClean="0">
                <a:sym typeface="Symbol"/>
              </a:rPr>
              <a:t>   The cable is restorable and corrosion resistant   </a:t>
            </a:r>
          </a:p>
          <a:p>
            <a:pPr algn="l"/>
            <a:r>
              <a:rPr lang="en-US" sz="2900" dirty="0" smtClean="0">
                <a:sym typeface="Symbol"/>
              </a:rPr>
              <a:t>     and does not require replacement after being                       </a:t>
            </a:r>
          </a:p>
          <a:p>
            <a:pPr algn="l"/>
            <a:r>
              <a:rPr lang="en-US" sz="2900" dirty="0" smtClean="0">
                <a:sym typeface="Symbol"/>
              </a:rPr>
              <a:t>     wet.</a:t>
            </a:r>
          </a:p>
          <a:p>
            <a:pPr algn="l">
              <a:buFont typeface="Symbol"/>
              <a:buChar char="·"/>
            </a:pPr>
            <a:r>
              <a:rPr lang="en-US" sz="2900" dirty="0" smtClean="0">
                <a:sym typeface="Symbol"/>
              </a:rPr>
              <a:t>   Cable can be installed in the path of a potential   </a:t>
            </a:r>
          </a:p>
          <a:p>
            <a:pPr algn="l"/>
            <a:r>
              <a:rPr lang="en-US" sz="2900" dirty="0" smtClean="0">
                <a:sym typeface="Symbol"/>
              </a:rPr>
              <a:t>     water leak.</a:t>
            </a:r>
            <a:endParaRPr lang="en-US" sz="29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2" name="Picture 2" descr="F:\Updated\Indv.pics\WLD\WLD_Cable\WD-AS\_DSC76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227442" cy="203676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5438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7467600" cy="3733800"/>
          </a:xfrm>
          <a:prstGeom prst="flowChartAlternateProcess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algn="l"/>
            <a:r>
              <a:rPr lang="en-US" sz="1600" b="1" dirty="0" smtClean="0">
                <a:solidFill>
                  <a:srgbClr val="FFFF00"/>
                </a:solidFill>
              </a:rPr>
              <a:t>	</a:t>
            </a:r>
            <a:r>
              <a:rPr lang="en-US" sz="1600" b="1" dirty="0" smtClean="0">
                <a:solidFill>
                  <a:srgbClr val="FFC000"/>
                </a:solidFill>
              </a:rPr>
              <a:t>TECHNICAL SPECIFICATION OF WATER LEAK DETECTION CABLE</a:t>
            </a:r>
            <a:r>
              <a:rPr lang="en-US" sz="1600" b="1" dirty="0" smtClean="0">
                <a:solidFill>
                  <a:srgbClr val="FFFF00"/>
                </a:solidFill>
              </a:rPr>
              <a:t>: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Material		: PVC twisted pair with stainless steel 316    </a:t>
            </a:r>
          </a:p>
          <a:p>
            <a:pPr algn="l"/>
            <a:r>
              <a:rPr lang="en-US" sz="1600" dirty="0" smtClean="0"/>
              <a:t>                                                   elements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Leader Cable	: 3 </a:t>
            </a:r>
            <a:r>
              <a:rPr lang="en-US" sz="1600" dirty="0" err="1" smtClean="0"/>
              <a:t>mtrs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Dimensions	: 3.5mm </a:t>
            </a:r>
            <a:r>
              <a:rPr lang="en-US" sz="1600" dirty="0" err="1" smtClean="0"/>
              <a:t>dia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No. of Wires	: 4 – two water sensitive and two data sensitive</a:t>
            </a:r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Max cable length	: 150 </a:t>
            </a:r>
            <a:r>
              <a:rPr lang="en-US" sz="1600" dirty="0" err="1" smtClean="0"/>
              <a:t>mtrs</a:t>
            </a: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	Std cable lengths 	: 10,15,20,25,30 and so on </a:t>
            </a:r>
            <a:r>
              <a:rPr lang="en-US" sz="1600" dirty="0" err="1" smtClean="0"/>
              <a:t>upto</a:t>
            </a:r>
            <a:r>
              <a:rPr lang="en-US" sz="1600" dirty="0" smtClean="0"/>
              <a:t> 150 </a:t>
            </a:r>
            <a:r>
              <a:rPr lang="en-US" sz="1600" dirty="0" err="1" smtClean="0"/>
              <a:t>mtrs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239000" cy="10668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SYNOPSYS</a:t>
            </a:r>
            <a:br>
              <a:rPr lang="en-US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7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Digital Addressable Water Leak Detection System</a:t>
            </a:r>
            <a:endParaRPr lang="en-US" sz="27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514600"/>
            <a:ext cx="4959096" cy="4191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endParaRPr lang="en-US" sz="14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>
              <a:buFont typeface="Symbol"/>
              <a:buChar char="·"/>
            </a:pPr>
            <a:endParaRPr lang="en-US" sz="2000" dirty="0" smtClean="0"/>
          </a:p>
          <a:p>
            <a:pPr algn="l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56" y="2190750"/>
            <a:ext cx="862995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chemeClr val="bg2">
                <a:lumMod val="75000"/>
                <a:lumOff val="25000"/>
                <a:shade val="30000"/>
                <a:satMod val="115000"/>
              </a:schemeClr>
            </a:gs>
            <a:gs pos="50000">
              <a:schemeClr val="bg2">
                <a:lumMod val="75000"/>
                <a:lumOff val="25000"/>
                <a:shade val="67500"/>
                <a:satMod val="115000"/>
              </a:schemeClr>
            </a:gs>
            <a:gs pos="100000">
              <a:schemeClr val="bg2">
                <a:lumMod val="75000"/>
                <a:lumOff val="25000"/>
                <a:shade val="100000"/>
                <a:satMod val="115000"/>
              </a:schemeClr>
            </a:gs>
          </a:gsLst>
          <a:lin ang="10800000" scaled="1"/>
          <a:tileRect/>
        </a:gradFill>
        <a:ln>
          <a:solidFill>
            <a:srgbClr val="FFFF00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868</TotalTime>
  <Words>253</Words>
  <Application>Microsoft Office PowerPoint</Application>
  <PresentationFormat>On-screen Show (4:3)</PresentationFormat>
  <Paragraphs>102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                 SYNOPSYS Digital Addressable Water Leak Detection System</vt:lpstr>
      <vt:lpstr>SYNOPSYS Digital Addressable Water Leak Detection System</vt:lpstr>
      <vt:lpstr>SYNOPSYS Digital Addressable Water Leak Detection System</vt:lpstr>
      <vt:lpstr>SYNOPSYS Digital Addressable Water Leak Detection System</vt:lpstr>
      <vt:lpstr>SYNOPSYS Digital Addressable Water Leak Detection System</vt:lpstr>
      <vt:lpstr>SYNOPSYS Digital Addressable Water Leak Detection System</vt:lpstr>
      <vt:lpstr>SYNOPSYS Digital Addressable Water Leak Detection System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SYNOPSYS Digital Addressable Water Leak Detection System</dc:title>
  <dc:creator>user</dc:creator>
  <cp:lastModifiedBy>CHANGE_ME1</cp:lastModifiedBy>
  <cp:revision>61</cp:revision>
  <dcterms:created xsi:type="dcterms:W3CDTF">2013-06-15T06:09:24Z</dcterms:created>
  <dcterms:modified xsi:type="dcterms:W3CDTF">2015-06-16T06:13:21Z</dcterms:modified>
</cp:coreProperties>
</file>